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E3851-0EF9-C641-BFB0-882A49174BA9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D838-8A64-554D-97D5-9EB9B3202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D838-8A64-554D-97D5-9EB9B3202C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54AC-349D-DF4D-AB89-6B76514AE1B0}" type="datetimeFigureOut">
              <a:rPr lang="en-US" smtClean="0"/>
              <a:pPr/>
              <a:t>12/28/2009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EE7B-2D1B-DE4D-8708-119D6BB5C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r-projec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" TargetMode="External"/><Relationship Id="rId2" Type="http://schemas.openxmlformats.org/officeDocument/2006/relationships/hyperlink" Target="http://rh-mirror.linux.iastate.edu/CR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 packages for Earth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Lees</a:t>
            </a:r>
            <a:endParaRPr lang="en-US" dirty="0"/>
          </a:p>
        </p:txBody>
      </p:sp>
      <p:pic>
        <p:nvPicPr>
          <p:cNvPr id="4" name="Picture 3" descr="Rlogo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Seismic and Time Series Analysis</a:t>
            </a:r>
          </a:p>
          <a:p>
            <a:r>
              <a:rPr lang="en-US" dirty="0" smtClean="0"/>
              <a:t>Reads seismic data SAC, SEGY, AH, ASCII</a:t>
            </a:r>
          </a:p>
          <a:p>
            <a:r>
              <a:rPr lang="en-US" dirty="0" smtClean="0"/>
              <a:t>Spectrograms (MTM, AR)</a:t>
            </a:r>
          </a:p>
          <a:p>
            <a:r>
              <a:rPr lang="en-US" dirty="0" smtClean="0"/>
              <a:t>Data-Base Extraction of seismic traces</a:t>
            </a:r>
          </a:p>
          <a:p>
            <a:r>
              <a:rPr lang="en-US" dirty="0" smtClean="0"/>
              <a:t>Filtering</a:t>
            </a:r>
          </a:p>
          <a:p>
            <a:r>
              <a:rPr lang="en-US" dirty="0" err="1" smtClean="0"/>
              <a:t>Deconvolution</a:t>
            </a:r>
            <a:endParaRPr lang="en-US" dirty="0" smtClean="0"/>
          </a:p>
          <a:p>
            <a:r>
              <a:rPr lang="en-US" dirty="0" err="1" smtClean="0"/>
              <a:t>Hodograms</a:t>
            </a:r>
            <a:r>
              <a:rPr lang="en-US" dirty="0" smtClean="0"/>
              <a:t> (Particle Motion)</a:t>
            </a:r>
          </a:p>
          <a:p>
            <a:r>
              <a:rPr lang="en-US" dirty="0" smtClean="0"/>
              <a:t>Predict Arrival times</a:t>
            </a:r>
          </a:p>
          <a:p>
            <a:r>
              <a:rPr lang="en-US" dirty="0" err="1" smtClean="0"/>
              <a:t>Moveout</a:t>
            </a:r>
            <a:r>
              <a:rPr lang="en-US" dirty="0" smtClean="0"/>
              <a:t> Displays</a:t>
            </a:r>
          </a:p>
          <a:p>
            <a:r>
              <a:rPr lang="en-US" dirty="0" smtClean="0"/>
              <a:t>Event Location</a:t>
            </a:r>
          </a:p>
          <a:p>
            <a:r>
              <a:rPr lang="en-US" dirty="0" smtClean="0"/>
              <a:t>Corner Frequency</a:t>
            </a:r>
          </a:p>
          <a:p>
            <a:r>
              <a:rPr lang="en-US" dirty="0" smtClean="0"/>
              <a:t>Attenuation</a:t>
            </a:r>
          </a:p>
          <a:p>
            <a:endParaRPr lang="en-US" dirty="0"/>
          </a:p>
        </p:txBody>
      </p:sp>
      <p:pic>
        <p:nvPicPr>
          <p:cNvPr id="5" name="Picture 4" descr="Rlogo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6" name="Picture 5" descr="KR1_97_0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3905" y="4030930"/>
            <a:ext cx="4572000" cy="2827070"/>
          </a:xfrm>
          <a:prstGeom prst="rect">
            <a:avLst/>
          </a:prstGeom>
        </p:spPr>
      </p:pic>
      <p:pic>
        <p:nvPicPr>
          <p:cNvPr id="7" name="Picture 6" descr="KARsgram_0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143" y="1143000"/>
            <a:ext cx="3664857" cy="2266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Topographic/Geologic Maps</a:t>
            </a:r>
          </a:p>
          <a:p>
            <a:r>
              <a:rPr lang="en-US" dirty="0" smtClean="0"/>
              <a:t>Interactive Map </a:t>
            </a:r>
          </a:p>
          <a:p>
            <a:r>
              <a:rPr lang="en-US" dirty="0" smtClean="0"/>
              <a:t>Geographic Projection</a:t>
            </a:r>
          </a:p>
          <a:p>
            <a:r>
              <a:rPr lang="en-US" dirty="0" smtClean="0"/>
              <a:t>Geologic Symbols</a:t>
            </a:r>
          </a:p>
          <a:p>
            <a:r>
              <a:rPr lang="en-US" dirty="0" smtClean="0"/>
              <a:t>Polygon/Area Analysis</a:t>
            </a:r>
          </a:p>
          <a:p>
            <a:r>
              <a:rPr lang="en-US" dirty="0" smtClean="0"/>
              <a:t>Great Circles</a:t>
            </a:r>
          </a:p>
          <a:p>
            <a:r>
              <a:rPr lang="en-US" dirty="0" smtClean="0"/>
              <a:t>Cross Sections</a:t>
            </a:r>
          </a:p>
          <a:p>
            <a:endParaRPr lang="en-US" dirty="0"/>
          </a:p>
        </p:txBody>
      </p:sp>
      <p:pic>
        <p:nvPicPr>
          <p:cNvPr id="5" name="Picture 4" descr="Rlogo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6" name="Picture 2" descr="hiresKAM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095" y="852714"/>
            <a:ext cx="2334381" cy="23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4574" y="4487836"/>
            <a:ext cx="3092975" cy="216454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Download from CRAN Website</a:t>
            </a:r>
            <a:endParaRPr lang="en-US" dirty="0"/>
          </a:p>
        </p:txBody>
      </p:sp>
      <p:pic>
        <p:nvPicPr>
          <p:cNvPr id="7" name="Picture 6" descr="zoomtopo_00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094" y="3404810"/>
            <a:ext cx="2949481" cy="243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Grade Curve &amp; assign Letter Grades</a:t>
            </a:r>
          </a:p>
          <a:p>
            <a:r>
              <a:rPr lang="en-US" dirty="0" smtClean="0"/>
              <a:t>Exam Maker Create multiple choice exams</a:t>
            </a:r>
          </a:p>
          <a:p>
            <a:pPr lvl="1"/>
            <a:r>
              <a:rPr lang="en-US" dirty="0" smtClean="0"/>
              <a:t> randomly shuffled, different versions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ScanTron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 err="1"/>
              <a:t>S</a:t>
            </a:r>
            <a:r>
              <a:rPr lang="en-US" dirty="0" err="1" smtClean="0"/>
              <a:t>cantron</a:t>
            </a:r>
            <a:r>
              <a:rPr lang="en-US" dirty="0" smtClean="0"/>
              <a:t> Key</a:t>
            </a:r>
            <a:endParaRPr lang="en-US" dirty="0"/>
          </a:p>
        </p:txBody>
      </p:sp>
      <p:pic>
        <p:nvPicPr>
          <p:cNvPr id="4" name="Picture 3" descr="Rlogo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5" name="Picture 4" descr="E1Col_0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595" y="3447143"/>
            <a:ext cx="3175405" cy="3175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JPLOT_0012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 flipV="1">
            <a:off x="3823568" y="4676581"/>
            <a:ext cx="5320432" cy="167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occer_00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667" y="-8467"/>
            <a:ext cx="3217333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Graphics for Spherical Distributions</a:t>
            </a:r>
          </a:p>
          <a:p>
            <a:r>
              <a:rPr lang="en-US" dirty="0" smtClean="0"/>
              <a:t>Earthquake Focal Mechanisms</a:t>
            </a:r>
          </a:p>
          <a:p>
            <a:r>
              <a:rPr lang="en-US" dirty="0" smtClean="0"/>
              <a:t>Graphics for statistics on a sphere</a:t>
            </a:r>
          </a:p>
          <a:p>
            <a:pPr lvl="1"/>
            <a:r>
              <a:rPr lang="en-US" dirty="0" smtClean="0"/>
              <a:t>geographical/geological maps</a:t>
            </a:r>
          </a:p>
          <a:p>
            <a:pPr lvl="1"/>
            <a:r>
              <a:rPr lang="en-US" dirty="0" smtClean="0"/>
              <a:t>earthquake focal mechanisms</a:t>
            </a:r>
          </a:p>
          <a:p>
            <a:pPr lvl="1"/>
            <a:r>
              <a:rPr lang="en-US" dirty="0" smtClean="0"/>
              <a:t>geological fault data</a:t>
            </a:r>
          </a:p>
          <a:p>
            <a:pPr lvl="1"/>
            <a:r>
              <a:rPr lang="en-US" dirty="0" smtClean="0"/>
              <a:t>radiation patterns</a:t>
            </a:r>
          </a:p>
          <a:p>
            <a:pPr lvl="1"/>
            <a:r>
              <a:rPr lang="en-US" dirty="0" err="1" smtClean="0"/>
              <a:t>crystalogaphy</a:t>
            </a:r>
            <a:endParaRPr lang="en-US" dirty="0" smtClean="0"/>
          </a:p>
          <a:p>
            <a:pPr lvl="1"/>
            <a:r>
              <a:rPr lang="en-US" dirty="0" smtClean="0"/>
              <a:t>ternary plots</a:t>
            </a:r>
          </a:p>
        </p:txBody>
      </p:sp>
      <p:pic>
        <p:nvPicPr>
          <p:cNvPr id="4" name="Picture 3" descr="Rlogo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 for seismic tomography</a:t>
            </a:r>
          </a:p>
          <a:p>
            <a:r>
              <a:rPr lang="en-US" dirty="0" smtClean="0"/>
              <a:t>2D tomographic inversion</a:t>
            </a:r>
          </a:p>
          <a:p>
            <a:endParaRPr lang="en-US" dirty="0"/>
          </a:p>
        </p:txBody>
      </p:sp>
      <p:pic>
        <p:nvPicPr>
          <p:cNvPr id="4" name="Picture 3" descr="Rlogo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2997304"/>
            <a:ext cx="5588000" cy="3860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zoeppritz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Zoeppritz</a:t>
            </a:r>
            <a:r>
              <a:rPr lang="en-US" dirty="0" smtClean="0"/>
              <a:t> Equations</a:t>
            </a:r>
          </a:p>
          <a:p>
            <a:r>
              <a:rPr lang="en-US" dirty="0" smtClean="0"/>
              <a:t>Calculate and plot scattering matrix coefficients for plane waves at interface</a:t>
            </a:r>
            <a:endParaRPr lang="en-US" dirty="0"/>
          </a:p>
        </p:txBody>
      </p:sp>
      <p:pic>
        <p:nvPicPr>
          <p:cNvPr id="4" name="Picture 3" descr="Rlogo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6" name="Picture 5" descr="zoep_0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655" y="3229353"/>
            <a:ext cx="2896810" cy="2896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Poor Man’s GUI</a:t>
            </a:r>
          </a:p>
          <a:p>
            <a:r>
              <a:rPr lang="en-US" dirty="0" smtClean="0"/>
              <a:t>Define Buttons</a:t>
            </a:r>
          </a:p>
          <a:p>
            <a:r>
              <a:rPr lang="en-US" dirty="0" smtClean="0"/>
              <a:t>Simple – uses only R commands</a:t>
            </a:r>
            <a:endParaRPr lang="en-US" dirty="0"/>
          </a:p>
        </p:txBody>
      </p:sp>
      <p:pic>
        <p:nvPicPr>
          <p:cNvPr id="4" name="Picture 3" descr="Rlogo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494" y="3435983"/>
            <a:ext cx="4414762" cy="305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Climate Proxy Data</a:t>
            </a:r>
          </a:p>
          <a:p>
            <a:r>
              <a:rPr lang="en-US" dirty="0" smtClean="0"/>
              <a:t>Sinusoidal Smoothing</a:t>
            </a:r>
          </a:p>
          <a:p>
            <a:r>
              <a:rPr lang="en-US" dirty="0" err="1" smtClean="0"/>
              <a:t>JackKnife</a:t>
            </a:r>
            <a:r>
              <a:rPr lang="en-US" dirty="0" smtClean="0"/>
              <a:t> Error Estimation</a:t>
            </a:r>
            <a:endParaRPr lang="en-US" dirty="0"/>
          </a:p>
        </p:txBody>
      </p:sp>
      <p:pic>
        <p:nvPicPr>
          <p:cNvPr id="4" name="Picture 3" descr="Rlogo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1002629" cy="762000"/>
          </a:xfrm>
          <a:prstGeom prst="rect">
            <a:avLst/>
          </a:prstGeom>
        </p:spPr>
      </p:pic>
      <p:pic>
        <p:nvPicPr>
          <p:cNvPr id="5" name="Picture 4" descr="wilkprop_0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618" y="2170339"/>
            <a:ext cx="3858382" cy="4340679"/>
          </a:xfrm>
          <a:prstGeom prst="rect">
            <a:avLst/>
          </a:prstGeom>
        </p:spPr>
      </p:pic>
      <p:pic>
        <p:nvPicPr>
          <p:cNvPr id="6" name="Picture 5" descr="JPLOT_0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48849"/>
            <a:ext cx="5285618" cy="2277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64" y="6126163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Download from CRAN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201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 packages for Earth Science</vt:lpstr>
      <vt:lpstr>RSEIS</vt:lpstr>
      <vt:lpstr>GEOmap</vt:lpstr>
      <vt:lpstr>ProfessR</vt:lpstr>
      <vt:lpstr>RFOC</vt:lpstr>
      <vt:lpstr>RTOMO</vt:lpstr>
      <vt:lpstr>zoeppritz</vt:lpstr>
      <vt:lpstr>RPMG</vt:lpstr>
      <vt:lpstr>ClamR</vt:lpstr>
    </vt:vector>
  </TitlesOfParts>
  <Company>UNC-Chapel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R packages for Earth Science</dc:title>
  <dc:creator>Jonathan Lees</dc:creator>
  <cp:keywords/>
  <cp:lastModifiedBy>Jonathan Lees</cp:lastModifiedBy>
  <cp:revision>35</cp:revision>
  <dcterms:created xsi:type="dcterms:W3CDTF">2009-12-28T02:13:44Z</dcterms:created>
  <dcterms:modified xsi:type="dcterms:W3CDTF">2009-12-28T14:19:10Z</dcterms:modified>
</cp:coreProperties>
</file>